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86" r:id="rId2"/>
  </p:sldIdLst>
  <p:sldSz cx="9144000" cy="6858000" type="letter"/>
  <p:notesSz cx="7315200" cy="96012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65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49" d="100"/>
          <a:sy n="49" d="100"/>
        </p:scale>
        <p:origin x="287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6" y="4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143920" y="4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r">
              <a:defRPr sz="1200"/>
            </a:lvl1pPr>
          </a:lstStyle>
          <a:p>
            <a:fld id="{40ED8BB3-6E08-41F9-BCB0-158E4F6B9A00}" type="datetimeFigureOut">
              <a:rPr lang="es-GT" smtClean="0"/>
              <a:t>29/04/2024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6" y="9120172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143920" y="9120172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r">
              <a:defRPr sz="1200"/>
            </a:lvl1pPr>
          </a:lstStyle>
          <a:p>
            <a:fld id="{DA1CA7DE-7313-492D-84B4-8976593C0A4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96434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29/04/2024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986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29/04/2024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076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29/04/2024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4053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29/04/2024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9201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29/04/2024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16042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29/04/2024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4945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29/04/2024</a:t>
            </a:fld>
            <a:endParaRPr lang="es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4265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29/04/2024</a:t>
            </a:fld>
            <a:endParaRPr lang="es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5105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29/04/2024</a:t>
            </a:fld>
            <a:endParaRPr lang="es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4402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29/04/2024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2979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29/04/2024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7156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8A9D7-CD2F-4833-BA2D-DCAD472C406B}" type="datetimeFigureOut">
              <a:rPr lang="es-GT" smtClean="0"/>
              <a:t>29/04/2024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48293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 txBox="1">
            <a:spLocks/>
          </p:cNvSpPr>
          <p:nvPr/>
        </p:nvSpPr>
        <p:spPr>
          <a:xfrm>
            <a:off x="2338941" y="1574486"/>
            <a:ext cx="4497386" cy="4266034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GT" sz="1600" b="1" dirty="0"/>
              <a:t>Teléfono: </a:t>
            </a:r>
            <a:r>
              <a:rPr lang="es-GT" sz="2400" dirty="0"/>
              <a:t>(502) 2254 3734</a:t>
            </a:r>
          </a:p>
          <a:p>
            <a:endParaRPr lang="es-GT" sz="1400" b="1" dirty="0"/>
          </a:p>
          <a:p>
            <a:r>
              <a:rPr lang="es-GT" sz="1600" b="1" dirty="0"/>
              <a:t>Sede:  </a:t>
            </a:r>
            <a:r>
              <a:rPr lang="es-GT" sz="2400" dirty="0"/>
              <a:t>3a. Avenida 8-35, Zona 2 </a:t>
            </a:r>
          </a:p>
          <a:p>
            <a:r>
              <a:rPr lang="es-GT" sz="2400" dirty="0"/>
              <a:t>Interior El Zapote</a:t>
            </a:r>
          </a:p>
          <a:p>
            <a:endParaRPr lang="es-GT" sz="1400" b="1" dirty="0"/>
          </a:p>
          <a:p>
            <a:r>
              <a:rPr lang="es-GT" sz="1100" b="1" dirty="0"/>
              <a:t>Correo Electrónico:  </a:t>
            </a:r>
          </a:p>
          <a:p>
            <a:r>
              <a:rPr lang="es-GT" sz="2400" dirty="0"/>
              <a:t>asotac@asotacgua.com</a:t>
            </a:r>
          </a:p>
          <a:p>
            <a:endParaRPr lang="es-GT" sz="1400" b="1" dirty="0"/>
          </a:p>
          <a:p>
            <a:r>
              <a:rPr lang="es-GT" sz="1100" b="1" dirty="0"/>
              <a:t>Página: Web  </a:t>
            </a:r>
          </a:p>
          <a:p>
            <a:r>
              <a:rPr lang="es-GT" sz="2400" dirty="0"/>
              <a:t>www.asotacgua.com</a:t>
            </a:r>
          </a:p>
          <a:p>
            <a:endParaRPr lang="es-GT" sz="1100" dirty="0"/>
          </a:p>
          <a:p>
            <a:r>
              <a:rPr lang="es-GT" sz="1100" dirty="0"/>
              <a:t> </a:t>
            </a:r>
            <a:endParaRPr lang="es-GT" sz="1600" dirty="0"/>
          </a:p>
          <a:p>
            <a:r>
              <a:rPr lang="es-GT" sz="1100" b="1" dirty="0"/>
              <a:t>Horario  de  Atención  Administrativo:</a:t>
            </a:r>
          </a:p>
          <a:p>
            <a:r>
              <a:rPr lang="es-GT" sz="1100" b="1" dirty="0"/>
              <a:t>Lunes – Viernes  </a:t>
            </a:r>
            <a:r>
              <a:rPr lang="es-GT" sz="2400" dirty="0"/>
              <a:t>8:30 - 16:00 Horas</a:t>
            </a:r>
          </a:p>
          <a:p>
            <a:r>
              <a:rPr lang="es-GT" sz="1100" b="1" dirty="0"/>
              <a:t>Sábado  </a:t>
            </a:r>
            <a:r>
              <a:rPr lang="es-GT" sz="2400" dirty="0"/>
              <a:t>8:30 - 13:00 Horas</a:t>
            </a:r>
          </a:p>
          <a:p>
            <a:endParaRPr lang="es-GT" sz="2400" b="1" dirty="0"/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1771650" y="6475763"/>
            <a:ext cx="5619048" cy="5333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GT" sz="1000" b="1" dirty="0"/>
          </a:p>
          <a:p>
            <a:r>
              <a:rPr lang="es-GT" sz="1000" b="1" dirty="0"/>
              <a:t>(Artículo 10, numeral 2, Ley de Acceso a la Información Pública)</a:t>
            </a:r>
          </a:p>
          <a:p>
            <a:r>
              <a:rPr lang="es-GT" sz="400" b="1" dirty="0"/>
              <a:t> </a:t>
            </a:r>
            <a:r>
              <a:rPr lang="es-GT" sz="900" b="1" dirty="0"/>
              <a:t>DIRECCIÓN Y TELEFONOS DE LA ENTIDAD Y SUS DEPENDENCIAS</a:t>
            </a:r>
          </a:p>
          <a:p>
            <a:r>
              <a:rPr lang="es-GT" sz="900" b="1" dirty="0"/>
              <a:t>Vigente período 2024</a:t>
            </a:r>
          </a:p>
          <a:p>
            <a:endParaRPr lang="es-GT" sz="900" b="1" dirty="0"/>
          </a:p>
        </p:txBody>
      </p:sp>
      <p:pic>
        <p:nvPicPr>
          <p:cNvPr id="15" name="Imagen 1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71649" y="6418614"/>
            <a:ext cx="5619048" cy="25714"/>
          </a:xfrm>
          <a:prstGeom prst="rect">
            <a:avLst/>
          </a:prstGeom>
        </p:spPr>
      </p:pic>
      <p:sp>
        <p:nvSpPr>
          <p:cNvPr id="16" name="Título 1"/>
          <p:cNvSpPr txBox="1">
            <a:spLocks/>
          </p:cNvSpPr>
          <p:nvPr/>
        </p:nvSpPr>
        <p:spPr>
          <a:xfrm>
            <a:off x="1771649" y="5811659"/>
            <a:ext cx="5619048" cy="463564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es-GT" sz="1400" dirty="0"/>
            </a:br>
            <a:br>
              <a:rPr lang="es-GT" sz="1400" dirty="0"/>
            </a:br>
            <a:r>
              <a:rPr lang="es-GT" sz="1400" b="1" dirty="0"/>
              <a:t>Esta Asociación no cuenta con dependencias Departamentales</a:t>
            </a:r>
          </a:p>
          <a:p>
            <a:endParaRPr lang="es-GT" sz="1400" dirty="0"/>
          </a:p>
        </p:txBody>
      </p:sp>
      <p:pic>
        <p:nvPicPr>
          <p:cNvPr id="11" name="Imagen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483"/>
            <a:ext cx="7467600" cy="1230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7926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3144</TotalTime>
  <Words>90</Words>
  <Application>Microsoft Office PowerPoint</Application>
  <PresentationFormat>Carta (216 x 279 mm)</PresentationFormat>
  <Paragraphs>20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Vivi</dc:creator>
  <cp:lastModifiedBy>Coordinador Financiero</cp:lastModifiedBy>
  <cp:revision>213</cp:revision>
  <cp:lastPrinted>2020-02-21T20:24:55Z</cp:lastPrinted>
  <dcterms:created xsi:type="dcterms:W3CDTF">2017-06-09T21:20:02Z</dcterms:created>
  <dcterms:modified xsi:type="dcterms:W3CDTF">2024-04-29T20:35:03Z</dcterms:modified>
</cp:coreProperties>
</file>